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118800" cy="28803600"/>
  <p:notesSz cx="9144000" cy="6980238"/>
  <p:defaultTextStyle>
    <a:defPPr>
      <a:defRPr lang="en-US"/>
    </a:defPPr>
    <a:lvl1pPr marL="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1pPr>
    <a:lvl2pPr marL="155813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2pPr>
    <a:lvl3pPr marL="3116275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3pPr>
    <a:lvl4pPr marL="467441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4pPr>
    <a:lvl5pPr marL="623255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5pPr>
    <a:lvl6pPr marL="779068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6pPr>
    <a:lvl7pPr marL="9348826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7pPr>
    <a:lvl8pPr marL="1090696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8pPr>
    <a:lvl9pPr marL="12465101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D4C"/>
    <a:srgbClr val="C0B678"/>
    <a:srgbClr val="598622"/>
    <a:srgbClr val="689C28"/>
    <a:srgbClr val="4B721D"/>
    <a:srgbClr val="52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910" y="4713925"/>
            <a:ext cx="30700980" cy="10027920"/>
          </a:xfrm>
        </p:spPr>
        <p:txBody>
          <a:bodyPr anchor="b"/>
          <a:lstStyle>
            <a:lvl1pPr algn="ctr"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50" y="15128560"/>
            <a:ext cx="27089100" cy="6954200"/>
          </a:xfrm>
        </p:spPr>
        <p:txBody>
          <a:bodyPr/>
          <a:lstStyle>
            <a:lvl1pPr marL="0" indent="0" algn="ctr">
              <a:buNone/>
              <a:defRPr sz="9480"/>
            </a:lvl1pPr>
            <a:lvl2pPr marL="1805940" indent="0" algn="ctr">
              <a:buNone/>
              <a:defRPr sz="7900"/>
            </a:lvl2pPr>
            <a:lvl3pPr marL="3611880" indent="0" algn="ctr">
              <a:buNone/>
              <a:defRPr sz="7110"/>
            </a:lvl3pPr>
            <a:lvl4pPr marL="5417820" indent="0" algn="ctr">
              <a:buNone/>
              <a:defRPr sz="6320"/>
            </a:lvl4pPr>
            <a:lvl5pPr marL="7223760" indent="0" algn="ctr">
              <a:buNone/>
              <a:defRPr sz="6320"/>
            </a:lvl5pPr>
            <a:lvl6pPr marL="9029700" indent="0" algn="ctr">
              <a:buNone/>
              <a:defRPr sz="6320"/>
            </a:lvl6pPr>
            <a:lvl7pPr marL="10835640" indent="0" algn="ctr">
              <a:buNone/>
              <a:defRPr sz="6320"/>
            </a:lvl7pPr>
            <a:lvl8pPr marL="12641580" indent="0" algn="ctr">
              <a:buNone/>
              <a:defRPr sz="6320"/>
            </a:lvl8pPr>
            <a:lvl9pPr marL="14447520" indent="0" algn="ctr">
              <a:buNone/>
              <a:defRPr sz="6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47518" y="1533525"/>
            <a:ext cx="7788116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3169" y="1533525"/>
            <a:ext cx="22912864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58" y="7180906"/>
            <a:ext cx="31152465" cy="11981495"/>
          </a:xfrm>
        </p:spPr>
        <p:txBody>
          <a:bodyPr anchor="b"/>
          <a:lstStyle>
            <a:lvl1pPr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4358" y="19275751"/>
            <a:ext cx="31152465" cy="6300785"/>
          </a:xfrm>
        </p:spPr>
        <p:txBody>
          <a:bodyPr/>
          <a:lstStyle>
            <a:lvl1pPr marL="0" indent="0">
              <a:buNone/>
              <a:defRPr sz="9480">
                <a:solidFill>
                  <a:schemeClr val="tx1"/>
                </a:solidFill>
              </a:defRPr>
            </a:lvl1pPr>
            <a:lvl2pPr marL="18059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11880" indent="0">
              <a:buNone/>
              <a:defRPr sz="7110">
                <a:solidFill>
                  <a:schemeClr val="tx1">
                    <a:tint val="75000"/>
                  </a:schemeClr>
                </a:solidFill>
              </a:defRPr>
            </a:lvl3pPr>
            <a:lvl4pPr marL="54178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722376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902970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083564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264158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44475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3168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143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533531"/>
            <a:ext cx="31152465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876" y="7060885"/>
            <a:ext cx="15279943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876" y="10521315"/>
            <a:ext cx="15279943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5145" y="7060885"/>
            <a:ext cx="15355194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5145" y="10521315"/>
            <a:ext cx="15355194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5194" y="4147191"/>
            <a:ext cx="18285143" cy="20469225"/>
          </a:xfrm>
        </p:spPr>
        <p:txBody>
          <a:bodyPr/>
          <a:lstStyle>
            <a:lvl1pPr>
              <a:defRPr sz="12640"/>
            </a:lvl1pPr>
            <a:lvl2pPr>
              <a:defRPr sz="11060"/>
            </a:lvl2pPr>
            <a:lvl3pPr>
              <a:defRPr sz="948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55194" y="4147191"/>
            <a:ext cx="18285143" cy="20469225"/>
          </a:xfrm>
        </p:spPr>
        <p:txBody>
          <a:bodyPr anchor="t"/>
          <a:lstStyle>
            <a:lvl1pPr marL="0" indent="0">
              <a:buNone/>
              <a:defRPr sz="12640"/>
            </a:lvl1pPr>
            <a:lvl2pPr marL="1805940" indent="0">
              <a:buNone/>
              <a:defRPr sz="11060"/>
            </a:lvl2pPr>
            <a:lvl3pPr marL="3611880" indent="0">
              <a:buNone/>
              <a:defRPr sz="9480"/>
            </a:lvl3pPr>
            <a:lvl4pPr marL="5417820" indent="0">
              <a:buNone/>
              <a:defRPr sz="7900"/>
            </a:lvl4pPr>
            <a:lvl5pPr marL="7223760" indent="0">
              <a:buNone/>
              <a:defRPr sz="7900"/>
            </a:lvl5pPr>
            <a:lvl6pPr marL="9029700" indent="0">
              <a:buNone/>
              <a:defRPr sz="7900"/>
            </a:lvl6pPr>
            <a:lvl7pPr marL="10835640" indent="0">
              <a:buNone/>
              <a:defRPr sz="7900"/>
            </a:lvl7pPr>
            <a:lvl8pPr marL="12641580" indent="0">
              <a:buNone/>
              <a:defRPr sz="7900"/>
            </a:lvl8pPr>
            <a:lvl9pPr marL="14447520" indent="0">
              <a:buNone/>
              <a:defRPr sz="7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3168" y="1533531"/>
            <a:ext cx="3115246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168" y="7667625"/>
            <a:ext cx="3115246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168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4353" y="26696676"/>
            <a:ext cx="1219009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08903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11880" rtl="0" eaLnBrk="1" latinLnBrk="0" hangingPunct="1">
        <a:lnSpc>
          <a:spcPct val="90000"/>
        </a:lnSpc>
        <a:spcBef>
          <a:spcPct val="0"/>
        </a:spcBef>
        <a:buNone/>
        <a:defRPr sz="17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970" indent="-902970" algn="l" defTabSz="3611880" rtl="0" eaLnBrk="1" latinLnBrk="0" hangingPunct="1">
        <a:lnSpc>
          <a:spcPct val="90000"/>
        </a:lnSpc>
        <a:spcBef>
          <a:spcPts val="3950"/>
        </a:spcBef>
        <a:buFont typeface="Arial" panose="020B0604020202020204" pitchFamily="34" charset="0"/>
        <a:buChar char="•"/>
        <a:defRPr sz="11060" kern="1200">
          <a:solidFill>
            <a:schemeClr val="tx1"/>
          </a:solidFill>
          <a:latin typeface="+mn-lt"/>
          <a:ea typeface="+mn-ea"/>
          <a:cs typeface="+mn-cs"/>
        </a:defRPr>
      </a:lvl1pPr>
      <a:lvl2pPr marL="27089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2pPr>
      <a:lvl3pPr marL="45148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207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812673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93267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17386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35445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53504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1pPr>
      <a:lvl2pPr marL="18059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2pPr>
      <a:lvl3pPr marL="36118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3pPr>
      <a:lvl4pPr marL="54178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722376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02970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08356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26415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44475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4097" y="5324935"/>
            <a:ext cx="10737277" cy="11960336"/>
            <a:chOff x="1346609" y="5609955"/>
            <a:chExt cx="10737277" cy="11960336"/>
          </a:xfrm>
        </p:grpSpPr>
        <p:sp>
          <p:nvSpPr>
            <p:cNvPr id="10" name="TextBox 7"/>
            <p:cNvSpPr txBox="1"/>
            <p:nvPr/>
          </p:nvSpPr>
          <p:spPr>
            <a:xfrm>
              <a:off x="1346609" y="7275165"/>
              <a:ext cx="10737277" cy="10295126"/>
            </a:xfrm>
            <a:prstGeom prst="rect">
              <a:avLst/>
            </a:prstGeom>
            <a:solidFill>
              <a:srgbClr val="355D4C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Text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Before you place text on poster edit your content to the bare minimum (you will give more detailed information in the One Page Summary). 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Headers should be at least 48pt (right now they are 60pt). The body text should be at least 24pt (now it is 36pt). Use sans-serif font for easy reading.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Text boxes can be adjusted in size. Click on the text box and drag the bottom center ‘handle.’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•   Use bullet points to help keep your content to a minimum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46609" y="5609955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Project summary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410410" y="5324935"/>
            <a:ext cx="10737277" cy="11714831"/>
            <a:chOff x="12857015" y="5624628"/>
            <a:chExt cx="10737277" cy="11714831"/>
          </a:xfrm>
        </p:grpSpPr>
        <p:sp>
          <p:nvSpPr>
            <p:cNvPr id="13" name="TextBox 12"/>
            <p:cNvSpPr txBox="1"/>
            <p:nvPr/>
          </p:nvSpPr>
          <p:spPr>
            <a:xfrm>
              <a:off x="12857015" y="7275165"/>
              <a:ext cx="10737277" cy="10064294"/>
            </a:xfrm>
            <a:prstGeom prst="rect">
              <a:avLst/>
            </a:prstGeom>
            <a:solidFill>
              <a:srgbClr val="355D4C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Images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insert pictures on the poster select from menu tabs: Insert → Pictures. Make sure you chose high resolution images. 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Images can be adjusted in size by clicking on the image and dragging from a corner ‘handle.’ You can also crop images if needed. Click on the image and select from menu tabs: Format → Crop. Drag black ‘bars’ to desired location.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i="1" dirty="0">
                  <a:solidFill>
                    <a:schemeClr val="bg1"/>
                  </a:solidFill>
                </a:rPr>
                <a:t>After you email us your PowerPoint we will print it and have it ready for you when you arrive at Colloquium.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57015" y="5624628"/>
              <a:ext cx="10737276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What we have learned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806722" y="5324935"/>
            <a:ext cx="10737277" cy="7236682"/>
            <a:chOff x="24367422" y="5624628"/>
            <a:chExt cx="10737277" cy="7236682"/>
          </a:xfrm>
        </p:grpSpPr>
        <p:sp>
          <p:nvSpPr>
            <p:cNvPr id="16" name="TextBox 6"/>
            <p:cNvSpPr txBox="1"/>
            <p:nvPr/>
          </p:nvSpPr>
          <p:spPr>
            <a:xfrm>
              <a:off x="24367422" y="7275165"/>
              <a:ext cx="10737277" cy="5586145"/>
            </a:xfrm>
            <a:prstGeom prst="rect">
              <a:avLst/>
            </a:prstGeom>
            <a:solidFill>
              <a:srgbClr val="355D4C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Background Design and Color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choose a background other than the current color select from menu tabs: Design → Format background. Pick a color or fill effect. If you choose an image from your own files for a background it should be 32x40 inches with a resolution of at least 50dpi. In “format background” click “insert picture from file.”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67422" y="5624628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Highlights of our year</a:t>
              </a:r>
            </a:p>
          </p:txBody>
        </p:sp>
      </p:grpSp>
      <p:sp>
        <p:nvSpPr>
          <p:cNvPr id="18" name="TextBox 19"/>
          <p:cNvSpPr txBox="1"/>
          <p:nvPr/>
        </p:nvSpPr>
        <p:spPr>
          <a:xfrm>
            <a:off x="1346610" y="2645446"/>
            <a:ext cx="806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Optional - insert your logo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80218" y="918738"/>
            <a:ext cx="26563781" cy="3693319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0" b="1" dirty="0">
                <a:solidFill>
                  <a:schemeClr val="bg1"/>
                </a:solidFill>
              </a:rPr>
              <a:t>Name of Organization</a:t>
            </a:r>
          </a:p>
          <a:p>
            <a:pPr algn="r"/>
            <a:r>
              <a:rPr lang="en-US" sz="8000" dirty="0">
                <a:solidFill>
                  <a:schemeClr val="bg1"/>
                </a:solidFill>
              </a:rPr>
              <a:t>City, State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867946"/>
            <a:ext cx="36118800" cy="207818"/>
          </a:xfrm>
          <a:prstGeom prst="rect">
            <a:avLst/>
          </a:prstGeom>
          <a:solidFill>
            <a:srgbClr val="C0B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B678"/>
              </a:solidFill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1346610" y="18113153"/>
            <a:ext cx="991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C0B678"/>
                </a:solidFill>
              </a:rPr>
              <a:t>Photo caption text can be smaller (this sample is 18pt)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819120" y="26730700"/>
            <a:ext cx="18724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alvin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hristian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orship</a:t>
            </a:r>
          </a:p>
          <a:p>
            <a:pPr algn="r">
              <a:spcBef>
                <a:spcPts val="600"/>
              </a:spcBef>
            </a:pPr>
            <a:r>
              <a:rPr lang="en-US" sz="20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made possible through a Vital Worship Grant from the Calvin Institute of Christian Worship, Grand Rapids, Michigan, with funds provided by Lilly Endowment Inc.</a:t>
            </a:r>
          </a:p>
        </p:txBody>
      </p:sp>
    </p:spTree>
    <p:extLst>
      <p:ext uri="{BB962C8B-B14F-4D97-AF65-F5344CB8AC3E}">
        <p14:creationId xmlns:p14="http://schemas.microsoft.com/office/powerpoint/2010/main" val="188547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327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Steele Halstead</dc:creator>
  <cp:lastModifiedBy>Betsy Steele Halstead</cp:lastModifiedBy>
  <cp:revision>23</cp:revision>
  <cp:lastPrinted>2018-06-25T14:53:17Z</cp:lastPrinted>
  <dcterms:created xsi:type="dcterms:W3CDTF">2015-02-27T18:17:56Z</dcterms:created>
  <dcterms:modified xsi:type="dcterms:W3CDTF">2019-02-19T21:17:47Z</dcterms:modified>
</cp:coreProperties>
</file>